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73" r:id="rId13"/>
    <p:sldId id="267" r:id="rId14"/>
    <p:sldId id="268" r:id="rId15"/>
    <p:sldId id="269" r:id="rId16"/>
    <p:sldId id="270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34" Type="http://schemas.openxmlformats.org/officeDocument/2006/relationships/image" Target="../media/image13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8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4.png"/><Relationship Id="rId21" Type="http://schemas.openxmlformats.org/officeDocument/2006/relationships/image" Target="../media/image152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0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1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6148220"/>
            <a:ext cx="7854549" cy="45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4021" y="1690364"/>
            <a:ext cx="11838201" cy="5706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25478" y="4440400"/>
            <a:ext cx="2329390" cy="611465"/>
            <a:chOff x="12025478" y="4440400"/>
            <a:chExt cx="2329390" cy="611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5478" y="4440400"/>
              <a:ext cx="2329390" cy="6114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2383" y="4251269"/>
            <a:ext cx="3816018" cy="1005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96087" y="10174064"/>
            <a:ext cx="2329390" cy="864521"/>
            <a:chOff x="9696087" y="10174064"/>
            <a:chExt cx="2329390" cy="8645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96087" y="10174064"/>
              <a:ext cx="2329390" cy="611465"/>
              <a:chOff x="9696087" y="10174064"/>
              <a:chExt cx="2329390" cy="6114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96087" y="10174064"/>
                <a:ext cx="2329390" cy="61146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6115" y="10124250"/>
              <a:ext cx="1570360" cy="10119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9557" y="4228522"/>
            <a:ext cx="1570351" cy="1011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09251" y="1713497"/>
            <a:ext cx="2135557" cy="2594260"/>
            <a:chOff x="4309251" y="1713497"/>
            <a:chExt cx="2135557" cy="2594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9251" y="1713497"/>
              <a:ext cx="2135557" cy="2594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0203" y="4557390"/>
            <a:ext cx="4551333" cy="4187227"/>
            <a:chOff x="1890203" y="4557390"/>
            <a:chExt cx="4551333" cy="4187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203" y="4557390"/>
              <a:ext cx="4551333" cy="4187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4074" y="1713497"/>
            <a:ext cx="2135557" cy="2594260"/>
            <a:chOff x="1944074" y="1713497"/>
            <a:chExt cx="2135557" cy="2594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074" y="1713497"/>
              <a:ext cx="2135557" cy="25942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05905" y="8623086"/>
            <a:ext cx="1828816" cy="3385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1620" y="3269839"/>
            <a:ext cx="3369835" cy="49697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3526" y="1666306"/>
            <a:ext cx="3000822" cy="807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22079" y="2861665"/>
            <a:ext cx="370471" cy="95505"/>
            <a:chOff x="12122079" y="2861665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122079" y="2861665"/>
              <a:ext cx="370471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3001" y="1713497"/>
            <a:ext cx="2135557" cy="2594260"/>
            <a:chOff x="6733001" y="1713497"/>
            <a:chExt cx="2135557" cy="25942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3001" y="1713497"/>
              <a:ext cx="2135557" cy="2594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777" y="1713497"/>
            <a:ext cx="2135557" cy="2594260"/>
            <a:chOff x="9148777" y="1713497"/>
            <a:chExt cx="2135557" cy="25942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8777" y="1713497"/>
              <a:ext cx="2135557" cy="25942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3857" y="4557390"/>
            <a:ext cx="4551333" cy="4187227"/>
            <a:chOff x="6733857" y="4557390"/>
            <a:chExt cx="4551333" cy="41872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3857" y="4557390"/>
              <a:ext cx="4551333" cy="41872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74982"/>
            <a:ext cx="1598131" cy="3385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1742497"/>
            <a:ext cx="3000736" cy="798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5238" y="2718808"/>
            <a:ext cx="4343756" cy="95505"/>
            <a:chOff x="1895238" y="2718808"/>
            <a:chExt cx="434375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718808"/>
              <a:ext cx="4343756" cy="95505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1600200" y="2120844"/>
            <a:ext cx="18185801" cy="7127578"/>
            <a:chOff x="1572047" y="1985963"/>
            <a:chExt cx="18185801" cy="7127578"/>
          </a:xfrm>
        </p:grpSpPr>
        <p:grpSp>
          <p:nvGrpSpPr>
            <p:cNvPr id="9" name="그룹 1001"/>
            <p:cNvGrpSpPr/>
            <p:nvPr/>
          </p:nvGrpSpPr>
          <p:grpSpPr>
            <a:xfrm>
              <a:off x="1572047" y="4039080"/>
              <a:ext cx="4637130" cy="3237379"/>
              <a:chOff x="241270" y="939683"/>
              <a:chExt cx="4637130" cy="3237379"/>
            </a:xfrm>
          </p:grpSpPr>
          <p:grpSp>
            <p:nvGrpSpPr>
              <p:cNvPr id="10" name="그룹 1002"/>
              <p:cNvGrpSpPr/>
              <p:nvPr/>
            </p:nvGrpSpPr>
            <p:grpSpPr>
              <a:xfrm>
                <a:off x="241270" y="939683"/>
                <a:ext cx="4637130" cy="3237379"/>
                <a:chOff x="241270" y="939683"/>
                <a:chExt cx="4637130" cy="3237379"/>
              </a:xfrm>
            </p:grpSpPr>
            <p:pic>
              <p:nvPicPr>
                <p:cNvPr id="12" name="Object 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41270" y="939683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1738" y="1854897"/>
                <a:ext cx="4333530" cy="1073378"/>
              </a:xfrm>
              <a:prstGeom prst="rect">
                <a:avLst/>
              </a:prstGeom>
            </p:spPr>
          </p:pic>
        </p:grp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1985963"/>
              <a:ext cx="12671248" cy="7127578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333949" y="2084920"/>
            <a:ext cx="18514252" cy="7163501"/>
            <a:chOff x="1333949" y="2084920"/>
            <a:chExt cx="18514252" cy="7163501"/>
          </a:xfrm>
        </p:grpSpPr>
        <p:grpSp>
          <p:nvGrpSpPr>
            <p:cNvPr id="45" name="그룹 1011"/>
            <p:cNvGrpSpPr/>
            <p:nvPr/>
          </p:nvGrpSpPr>
          <p:grpSpPr>
            <a:xfrm>
              <a:off x="1333949" y="4065943"/>
              <a:ext cx="4637130" cy="3237379"/>
              <a:chOff x="-14376" y="6489134"/>
              <a:chExt cx="4637130" cy="3237379"/>
            </a:xfrm>
          </p:grpSpPr>
          <p:grpSp>
            <p:nvGrpSpPr>
              <p:cNvPr id="46" name="그룹 1012"/>
              <p:cNvGrpSpPr/>
              <p:nvPr/>
            </p:nvGrpSpPr>
            <p:grpSpPr>
              <a:xfrm>
                <a:off x="-14376" y="6489134"/>
                <a:ext cx="4637130" cy="3237379"/>
                <a:chOff x="-14376" y="6489134"/>
                <a:chExt cx="4637130" cy="3237379"/>
              </a:xfrm>
            </p:grpSpPr>
            <p:pic>
              <p:nvPicPr>
                <p:cNvPr id="48" name="Object 3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14376" y="6489134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9398" y="7564826"/>
                <a:ext cx="3637026" cy="1107359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089" y="2084920"/>
              <a:ext cx="12735112" cy="7163501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1465970" y="1943100"/>
            <a:ext cx="17126830" cy="7379814"/>
            <a:chOff x="1465970" y="1943100"/>
            <a:chExt cx="17126830" cy="7379814"/>
          </a:xfrm>
        </p:grpSpPr>
        <p:grpSp>
          <p:nvGrpSpPr>
            <p:cNvPr id="51" name="그룹 1015"/>
            <p:cNvGrpSpPr/>
            <p:nvPr/>
          </p:nvGrpSpPr>
          <p:grpSpPr>
            <a:xfrm>
              <a:off x="1465970" y="3957925"/>
              <a:ext cx="4637130" cy="3237379"/>
              <a:chOff x="9142857" y="6474758"/>
              <a:chExt cx="4637130" cy="3237379"/>
            </a:xfrm>
          </p:grpSpPr>
          <p:grpSp>
            <p:nvGrpSpPr>
              <p:cNvPr id="52" name="그룹 1016"/>
              <p:cNvGrpSpPr/>
              <p:nvPr/>
            </p:nvGrpSpPr>
            <p:grpSpPr>
              <a:xfrm>
                <a:off x="9142857" y="6474758"/>
                <a:ext cx="4637130" cy="3237379"/>
                <a:chOff x="9142857" y="6474758"/>
                <a:chExt cx="4637130" cy="3237379"/>
              </a:xfrm>
            </p:grpSpPr>
            <p:pic>
              <p:nvPicPr>
                <p:cNvPr id="54" name="Object 4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142857" y="6474758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86599" y="7479606"/>
                <a:ext cx="4021711" cy="1057835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089" y="1943100"/>
              <a:ext cx="11479711" cy="7379814"/>
            </a:xfrm>
            <a:prstGeom prst="rect">
              <a:avLst/>
            </a:prstGeom>
          </p:spPr>
        </p:pic>
      </p:grpSp>
      <p:grpSp>
        <p:nvGrpSpPr>
          <p:cNvPr id="57" name="그룹 1009"/>
          <p:cNvGrpSpPr/>
          <p:nvPr/>
        </p:nvGrpSpPr>
        <p:grpSpPr>
          <a:xfrm>
            <a:off x="1465970" y="4080094"/>
            <a:ext cx="4637130" cy="3237379"/>
            <a:chOff x="0" y="3237379"/>
            <a:chExt cx="4637130" cy="3237379"/>
          </a:xfrm>
        </p:grpSpPr>
        <p:grpSp>
          <p:nvGrpSpPr>
            <p:cNvPr id="58" name="그룹 1010"/>
            <p:cNvGrpSpPr/>
            <p:nvPr/>
          </p:nvGrpSpPr>
          <p:grpSpPr>
            <a:xfrm>
              <a:off x="0" y="3237379"/>
              <a:ext cx="4637130" cy="3237379"/>
              <a:chOff x="0" y="3237379"/>
              <a:chExt cx="4637130" cy="3237379"/>
            </a:xfrm>
          </p:grpSpPr>
          <p:pic>
            <p:nvPicPr>
              <p:cNvPr id="60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3237379"/>
                <a:ext cx="4637130" cy="3237379"/>
              </a:xfrm>
              <a:prstGeom prst="rect">
                <a:avLst/>
              </a:prstGeom>
            </p:spPr>
          </p:pic>
        </p:grpSp>
        <p:pic>
          <p:nvPicPr>
            <p:cNvPr id="59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886" y="3990730"/>
              <a:ext cx="3770454" cy="1408426"/>
            </a:xfrm>
            <a:prstGeom prst="rect">
              <a:avLst/>
            </a:prstGeom>
          </p:spPr>
        </p:pic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89" y="1943100"/>
            <a:ext cx="11479710" cy="7379814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1331740" y="1943099"/>
            <a:ext cx="17258995" cy="7379815"/>
            <a:chOff x="1331740" y="1943099"/>
            <a:chExt cx="17258995" cy="7379815"/>
          </a:xfrm>
        </p:grpSpPr>
        <p:grpSp>
          <p:nvGrpSpPr>
            <p:cNvPr id="62" name="그룹 1017"/>
            <p:cNvGrpSpPr/>
            <p:nvPr/>
          </p:nvGrpSpPr>
          <p:grpSpPr>
            <a:xfrm>
              <a:off x="1331740" y="4219681"/>
              <a:ext cx="4637130" cy="3237379"/>
              <a:chOff x="5462527" y="330159"/>
              <a:chExt cx="4637130" cy="3237379"/>
            </a:xfrm>
          </p:grpSpPr>
          <p:grpSp>
            <p:nvGrpSpPr>
              <p:cNvPr id="63" name="그룹 1018"/>
              <p:cNvGrpSpPr/>
              <p:nvPr/>
            </p:nvGrpSpPr>
            <p:grpSpPr>
              <a:xfrm>
                <a:off x="5462527" y="330159"/>
                <a:ext cx="4637130" cy="3237379"/>
                <a:chOff x="5462527" y="330159"/>
                <a:chExt cx="4637130" cy="3237379"/>
              </a:xfrm>
            </p:grpSpPr>
            <p:pic>
              <p:nvPicPr>
                <p:cNvPr id="65" name="Object 5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62527" y="330159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31287" y="1253145"/>
                <a:ext cx="4422587" cy="1452359"/>
              </a:xfrm>
              <a:prstGeom prst="rect">
                <a:avLst/>
              </a:prstGeom>
            </p:spPr>
          </p:pic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024" y="1943099"/>
              <a:ext cx="11479711" cy="7379815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1437971" y="1943098"/>
            <a:ext cx="17152764" cy="7378343"/>
            <a:chOff x="1437971" y="1943098"/>
            <a:chExt cx="17152764" cy="7378343"/>
          </a:xfrm>
        </p:grpSpPr>
        <p:grpSp>
          <p:nvGrpSpPr>
            <p:cNvPr id="68" name="그룹 1007"/>
            <p:cNvGrpSpPr/>
            <p:nvPr/>
          </p:nvGrpSpPr>
          <p:grpSpPr>
            <a:xfrm>
              <a:off x="1437971" y="4313548"/>
              <a:ext cx="4637130" cy="3237379"/>
              <a:chOff x="4637130" y="3251755"/>
              <a:chExt cx="4637130" cy="3237379"/>
            </a:xfrm>
          </p:grpSpPr>
          <p:grpSp>
            <p:nvGrpSpPr>
              <p:cNvPr id="69" name="그룹 1008"/>
              <p:cNvGrpSpPr/>
              <p:nvPr/>
            </p:nvGrpSpPr>
            <p:grpSpPr>
              <a:xfrm>
                <a:off x="4637130" y="3251755"/>
                <a:ext cx="4637130" cy="3237379"/>
                <a:chOff x="4637130" y="3251755"/>
                <a:chExt cx="4637130" cy="3237379"/>
              </a:xfrm>
            </p:grpSpPr>
            <p:pic>
              <p:nvPicPr>
                <p:cNvPr id="71" name="Object 2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637130" y="3251755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2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805890" y="4005105"/>
                <a:ext cx="4422587" cy="1452359"/>
              </a:xfrm>
              <a:prstGeom prst="rect">
                <a:avLst/>
              </a:prstGeom>
            </p:spPr>
          </p:pic>
        </p:grpSp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313" y="1943098"/>
              <a:ext cx="11477422" cy="7378343"/>
            </a:xfrm>
            <a:prstGeom prst="rect">
              <a:avLst/>
            </a:prstGeom>
          </p:spPr>
        </p:pic>
      </p:grpSp>
      <p:grpSp>
        <p:nvGrpSpPr>
          <p:cNvPr id="74" name="그룹 1005"/>
          <p:cNvGrpSpPr/>
          <p:nvPr/>
        </p:nvGrpSpPr>
        <p:grpSpPr>
          <a:xfrm>
            <a:off x="1354632" y="4250156"/>
            <a:ext cx="4637130" cy="3237379"/>
            <a:chOff x="9274260" y="3251755"/>
            <a:chExt cx="4637130" cy="3237379"/>
          </a:xfrm>
        </p:grpSpPr>
        <p:grpSp>
          <p:nvGrpSpPr>
            <p:cNvPr id="75" name="그룹 1006"/>
            <p:cNvGrpSpPr/>
            <p:nvPr/>
          </p:nvGrpSpPr>
          <p:grpSpPr>
            <a:xfrm>
              <a:off x="9274260" y="3251755"/>
              <a:ext cx="4637130" cy="3237379"/>
              <a:chOff x="9274260" y="3251755"/>
              <a:chExt cx="4637130" cy="3237379"/>
            </a:xfrm>
          </p:grpSpPr>
          <p:pic>
            <p:nvPicPr>
              <p:cNvPr id="77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74260" y="3251755"/>
                <a:ext cx="4637130" cy="3237379"/>
              </a:xfrm>
              <a:prstGeom prst="rect">
                <a:avLst/>
              </a:prstGeom>
            </p:spPr>
          </p:pic>
        </p:grpSp>
        <p:pic>
          <p:nvPicPr>
            <p:cNvPr id="76" name="Object 1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80981" y="4205675"/>
              <a:ext cx="4401359" cy="1109511"/>
            </a:xfrm>
            <a:prstGeom prst="rect">
              <a:avLst/>
            </a:prstGeom>
          </p:spPr>
        </p:pic>
      </p:grpSp>
      <p:pic>
        <p:nvPicPr>
          <p:cNvPr id="962" name="그림 9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59" y="1919604"/>
            <a:ext cx="11481776" cy="7381142"/>
          </a:xfrm>
          <a:prstGeom prst="rect">
            <a:avLst/>
          </a:prstGeom>
        </p:spPr>
      </p:pic>
      <p:grpSp>
        <p:nvGrpSpPr>
          <p:cNvPr id="964" name="그룹 963"/>
          <p:cNvGrpSpPr/>
          <p:nvPr/>
        </p:nvGrpSpPr>
        <p:grpSpPr>
          <a:xfrm>
            <a:off x="1381505" y="1918243"/>
            <a:ext cx="18867792" cy="7403198"/>
            <a:chOff x="1381505" y="1918243"/>
            <a:chExt cx="18867792" cy="7403198"/>
          </a:xfrm>
        </p:grpSpPr>
        <p:grpSp>
          <p:nvGrpSpPr>
            <p:cNvPr id="79" name="그룹 1003"/>
            <p:cNvGrpSpPr/>
            <p:nvPr/>
          </p:nvGrpSpPr>
          <p:grpSpPr>
            <a:xfrm>
              <a:off x="1381505" y="3881730"/>
              <a:ext cx="4637130" cy="3237379"/>
              <a:chOff x="9744101" y="698413"/>
              <a:chExt cx="4637130" cy="3237379"/>
            </a:xfrm>
          </p:grpSpPr>
          <p:grpSp>
            <p:nvGrpSpPr>
              <p:cNvPr id="80" name="그룹 1004"/>
              <p:cNvGrpSpPr/>
              <p:nvPr/>
            </p:nvGrpSpPr>
            <p:grpSpPr>
              <a:xfrm>
                <a:off x="9744101" y="698413"/>
                <a:ext cx="4637130" cy="3237379"/>
                <a:chOff x="9744101" y="698413"/>
                <a:chExt cx="4637130" cy="3237379"/>
              </a:xfrm>
            </p:grpSpPr>
            <p:pic>
              <p:nvPicPr>
                <p:cNvPr id="82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744101" y="698413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1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867712" y="1425202"/>
                <a:ext cx="4428549" cy="1457940"/>
              </a:xfrm>
              <a:prstGeom prst="rect">
                <a:avLst/>
              </a:prstGeom>
            </p:spPr>
          </p:pic>
        </p:grpSp>
        <p:pic>
          <p:nvPicPr>
            <p:cNvPr id="963" name="그림 96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056" y="1918243"/>
              <a:ext cx="13161241" cy="74031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98844" y="5831030"/>
            <a:ext cx="391227" cy="201584"/>
            <a:chOff x="13198844" y="5831030"/>
            <a:chExt cx="391227" cy="2015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3198844" y="5831030"/>
              <a:ext cx="391227" cy="2015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44292" y="3264639"/>
            <a:ext cx="1090807" cy="201584"/>
            <a:chOff x="12944292" y="3264639"/>
            <a:chExt cx="1090807" cy="201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944292" y="3264639"/>
              <a:ext cx="1090807" cy="2015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5345" y="2739566"/>
            <a:ext cx="893781" cy="2091698"/>
            <a:chOff x="1805345" y="2739566"/>
            <a:chExt cx="893781" cy="209169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17050" y="4623579"/>
              <a:ext cx="700921" cy="201584"/>
              <a:chOff x="1917050" y="4623579"/>
              <a:chExt cx="700921" cy="2015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60000">
                <a:off x="1917050" y="4623579"/>
                <a:ext cx="700921" cy="2015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05345" y="2739566"/>
              <a:ext cx="893781" cy="2008464"/>
              <a:chOff x="1805345" y="2739566"/>
              <a:chExt cx="893781" cy="200846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883598" y="2739566"/>
                <a:ext cx="815529" cy="355632"/>
                <a:chOff x="1883598" y="2739566"/>
                <a:chExt cx="815529" cy="355632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883598" y="2739566"/>
                  <a:ext cx="815529" cy="355632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97586" y="3720946"/>
                <a:ext cx="1849346" cy="201584"/>
                <a:chOff x="997586" y="3720946"/>
                <a:chExt cx="1849346" cy="201584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340000">
                  <a:off x="997586" y="3720946"/>
                  <a:ext cx="1849346" cy="20158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3189583" y="7025356"/>
            <a:ext cx="700921" cy="201584"/>
            <a:chOff x="3189583" y="7025356"/>
            <a:chExt cx="700921" cy="2015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60000">
              <a:off x="3189583" y="7025356"/>
              <a:ext cx="700921" cy="2015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18511" y="2670783"/>
            <a:ext cx="911790" cy="355632"/>
            <a:chOff x="5318511" y="2670783"/>
            <a:chExt cx="911790" cy="3556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318511" y="2670783"/>
              <a:ext cx="911790" cy="355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18002" y="7370606"/>
            <a:ext cx="1849346" cy="201584"/>
            <a:chOff x="3518002" y="7370606"/>
            <a:chExt cx="1849346" cy="2015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3518002" y="7370606"/>
              <a:ext cx="1849346" cy="2015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9048" y="8774982"/>
            <a:ext cx="1332626" cy="33855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8097" y="1018687"/>
            <a:ext cx="2009622" cy="8075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47619" y="1880713"/>
            <a:ext cx="4781466" cy="95505"/>
            <a:chOff x="1447619" y="1880713"/>
            <a:chExt cx="4781466" cy="955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47619" y="1880713"/>
              <a:ext cx="4781466" cy="955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99126" y="2522572"/>
            <a:ext cx="2011957" cy="747291"/>
            <a:chOff x="2699126" y="2522572"/>
            <a:chExt cx="2011957" cy="7472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699126" y="2522572"/>
              <a:ext cx="2011957" cy="747291"/>
              <a:chOff x="2699126" y="2522572"/>
              <a:chExt cx="2011957" cy="74729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99126" y="2522572"/>
                <a:ext cx="2011957" cy="74729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4830" y="2616686"/>
              <a:ext cx="1518205" cy="6699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26051" y="3952941"/>
            <a:ext cx="2796972" cy="1542859"/>
            <a:chOff x="2226051" y="3952941"/>
            <a:chExt cx="2796972" cy="154285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226051" y="3952941"/>
              <a:ext cx="2796972" cy="1542859"/>
              <a:chOff x="2226051" y="3952941"/>
              <a:chExt cx="2796972" cy="154285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226051" y="3952941"/>
                <a:ext cx="2796972" cy="154285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28007" y="4249734"/>
              <a:ext cx="1693262" cy="9481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617501" y="6184578"/>
            <a:ext cx="2011957" cy="747291"/>
            <a:chOff x="2617501" y="6184578"/>
            <a:chExt cx="2011957" cy="74729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617501" y="6184578"/>
              <a:ext cx="2011957" cy="747291"/>
              <a:chOff x="2617501" y="6184578"/>
              <a:chExt cx="2011957" cy="74729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17501" y="6184578"/>
                <a:ext cx="2011957" cy="74729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3200" y="6305722"/>
              <a:ext cx="1514205" cy="5283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302138" y="3397679"/>
            <a:ext cx="667227" cy="405202"/>
            <a:chOff x="3302138" y="3397679"/>
            <a:chExt cx="667227" cy="4052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3302138" y="3397679"/>
              <a:ext cx="667227" cy="4052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271877" y="5637920"/>
            <a:ext cx="667227" cy="405202"/>
            <a:chOff x="3271877" y="5637920"/>
            <a:chExt cx="667227" cy="4052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3271877" y="5637920"/>
              <a:ext cx="667227" cy="4052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000364" y="5075269"/>
            <a:ext cx="4691170" cy="201584"/>
            <a:chOff x="3000364" y="5075269"/>
            <a:chExt cx="4691170" cy="2015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3000364" y="5075269"/>
              <a:ext cx="4691170" cy="2015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287444" y="2474953"/>
            <a:ext cx="2011957" cy="747291"/>
            <a:chOff x="6287444" y="2474953"/>
            <a:chExt cx="2011957" cy="74729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287444" y="2474953"/>
              <a:ext cx="2011957" cy="747291"/>
              <a:chOff x="6287444" y="2474953"/>
              <a:chExt cx="2011957" cy="74729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87444" y="2474953"/>
                <a:ext cx="2011957" cy="747291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63144" y="2596096"/>
              <a:ext cx="1495157" cy="53791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000993" y="3345534"/>
            <a:ext cx="667227" cy="405202"/>
            <a:chOff x="7000993" y="3345534"/>
            <a:chExt cx="667227" cy="40520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7000993" y="3345534"/>
              <a:ext cx="667227" cy="40520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899339" y="3910212"/>
            <a:ext cx="2796972" cy="1542859"/>
            <a:chOff x="5899339" y="3910212"/>
            <a:chExt cx="2796972" cy="154285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5899339" y="3910212"/>
              <a:ext cx="2796972" cy="1542859"/>
              <a:chOff x="5899339" y="3910212"/>
              <a:chExt cx="2796972" cy="154285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99339" y="3910212"/>
                <a:ext cx="2796972" cy="1542859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01296" y="4234030"/>
              <a:ext cx="1311681" cy="89406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871711" y="5672183"/>
            <a:ext cx="843424" cy="405202"/>
            <a:chOff x="6871711" y="5672183"/>
            <a:chExt cx="843424" cy="40520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6871711" y="5672183"/>
              <a:ext cx="843424" cy="40520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02886" y="2640843"/>
            <a:ext cx="667227" cy="405202"/>
            <a:chOff x="8302886" y="2640843"/>
            <a:chExt cx="667227" cy="4052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8302886" y="2640843"/>
              <a:ext cx="667227" cy="4052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364407" y="4274628"/>
            <a:ext cx="2011957" cy="747291"/>
            <a:chOff x="9364407" y="4274628"/>
            <a:chExt cx="2011957" cy="747291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364407" y="4274628"/>
              <a:ext cx="2011957" cy="747291"/>
              <a:chOff x="9364407" y="4274628"/>
              <a:chExt cx="2011957" cy="747291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64407" y="4274628"/>
                <a:ext cx="2011957" cy="747291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40106" y="4368744"/>
              <a:ext cx="1365243" cy="66990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76364" y="4437949"/>
            <a:ext cx="667227" cy="405202"/>
            <a:chOff x="11376364" y="4437949"/>
            <a:chExt cx="667227" cy="40520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76364" y="4437949"/>
              <a:ext cx="667227" cy="4052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043591" y="3861605"/>
            <a:ext cx="2796972" cy="1542859"/>
            <a:chOff x="12043591" y="3861605"/>
            <a:chExt cx="2796972" cy="1542859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2043591" y="3861605"/>
              <a:ext cx="2796972" cy="1542859"/>
              <a:chOff x="12043591" y="3861605"/>
              <a:chExt cx="2796972" cy="1542859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043591" y="3861605"/>
                <a:ext cx="2796972" cy="1542859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45525" y="4185420"/>
              <a:ext cx="1311681" cy="89406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893629" y="2739566"/>
            <a:ext cx="4611144" cy="201584"/>
            <a:chOff x="8893629" y="2739566"/>
            <a:chExt cx="4611144" cy="20158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93629" y="2739566"/>
              <a:ext cx="4611144" cy="20158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5844884" y="6270292"/>
            <a:ext cx="2796972" cy="1542859"/>
            <a:chOff x="5844884" y="6270292"/>
            <a:chExt cx="2796972" cy="1542859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5844884" y="6270292"/>
              <a:ext cx="2796972" cy="1542859"/>
              <a:chOff x="5844884" y="6270292"/>
              <a:chExt cx="2796972" cy="1542859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44884" y="6270292"/>
                <a:ext cx="2796972" cy="1542859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46839" y="6594106"/>
              <a:ext cx="1311681" cy="89406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305513" y="6548909"/>
            <a:ext cx="2011957" cy="747291"/>
            <a:chOff x="9305513" y="6548909"/>
            <a:chExt cx="2011957" cy="747291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9305513" y="6548909"/>
              <a:ext cx="2011957" cy="747291"/>
              <a:chOff x="9305513" y="6548909"/>
              <a:chExt cx="2011957" cy="747291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05513" y="6548909"/>
                <a:ext cx="2011957" cy="747291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81239" y="6643020"/>
              <a:ext cx="1365243" cy="66990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317469" y="6712229"/>
            <a:ext cx="667227" cy="405202"/>
            <a:chOff x="11317469" y="6712229"/>
            <a:chExt cx="667227" cy="40520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17469" y="6712229"/>
              <a:ext cx="667227" cy="40520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1984696" y="6135886"/>
            <a:ext cx="2796972" cy="1542859"/>
            <a:chOff x="11984696" y="6135886"/>
            <a:chExt cx="2796972" cy="1542859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1984696" y="6135886"/>
              <a:ext cx="2796972" cy="1542859"/>
              <a:chOff x="11984696" y="6135886"/>
              <a:chExt cx="2796972" cy="1542859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984696" y="6135886"/>
                <a:ext cx="2796972" cy="1542859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86668" y="6459696"/>
              <a:ext cx="1311681" cy="89406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617382" y="6768565"/>
            <a:ext cx="667227" cy="405202"/>
            <a:chOff x="8617382" y="6768565"/>
            <a:chExt cx="667227" cy="405202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7382" y="6768565"/>
              <a:ext cx="667227" cy="405202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4762417" y="6789461"/>
            <a:ext cx="700921" cy="201584"/>
            <a:chOff x="14762417" y="6789461"/>
            <a:chExt cx="700921" cy="201584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540000">
              <a:off x="14762417" y="6789461"/>
              <a:ext cx="700921" cy="201584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9761006" y="9098445"/>
            <a:ext cx="5701559" cy="355632"/>
            <a:chOff x="9761006" y="9098445"/>
            <a:chExt cx="5701559" cy="355632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9761006" y="9098445"/>
              <a:ext cx="5701559" cy="355632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4224561" y="7990298"/>
            <a:ext cx="2422756" cy="201584"/>
            <a:chOff x="14224561" y="7990298"/>
            <a:chExt cx="2422756" cy="201584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4224561" y="7990298"/>
              <a:ext cx="2422756" cy="201584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6937158" y="8800695"/>
            <a:ext cx="2724486" cy="1011942"/>
            <a:chOff x="6937158" y="8800695"/>
            <a:chExt cx="2724486" cy="1011942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6937158" y="8800695"/>
              <a:ext cx="2724486" cy="1011942"/>
              <a:chOff x="6937158" y="8800695"/>
              <a:chExt cx="2724486" cy="1011942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937158" y="8800695"/>
                <a:ext cx="2724486" cy="1011942"/>
              </a:xfrm>
              <a:prstGeom prst="rect">
                <a:avLst/>
              </a:prstGeom>
            </p:spPr>
          </p:pic>
        </p:grpSp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75168" y="8964732"/>
              <a:ext cx="1639933" cy="73865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556203" y="2994011"/>
            <a:ext cx="351863" cy="499987"/>
          </a:xfrm>
          <a:prstGeom prst="rect">
            <a:avLst/>
          </a:prstGeom>
        </p:spPr>
      </p:pic>
      <p:grpSp>
        <p:nvGrpSpPr>
          <p:cNvPr id="1047" name="그룹 1047"/>
          <p:cNvGrpSpPr/>
          <p:nvPr/>
        </p:nvGrpSpPr>
        <p:grpSpPr>
          <a:xfrm>
            <a:off x="8696312" y="4442745"/>
            <a:ext cx="667227" cy="405202"/>
            <a:chOff x="8696312" y="4442745"/>
            <a:chExt cx="667227" cy="405202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96312" y="4442745"/>
              <a:ext cx="667227" cy="405202"/>
            </a:xfrm>
            <a:prstGeom prst="rect">
              <a:avLst/>
            </a:prstGeom>
          </p:spPr>
        </p:pic>
      </p:grpSp>
      <p:pic>
        <p:nvPicPr>
          <p:cNvPr id="144" name="Object 14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471730" y="4220344"/>
            <a:ext cx="351863" cy="499987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10148737" y="3398696"/>
            <a:ext cx="3355334" cy="811668"/>
            <a:chOff x="10148737" y="3398696"/>
            <a:chExt cx="3355334" cy="811668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10321653" y="3398696"/>
              <a:ext cx="3182418" cy="201584"/>
              <a:chOff x="10321653" y="3398696"/>
              <a:chExt cx="3182418" cy="201584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10800000">
                <a:off x="10321653" y="3398696"/>
                <a:ext cx="3182418" cy="201584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9992787" y="3649212"/>
              <a:ext cx="717102" cy="405202"/>
              <a:chOff x="9992787" y="3649212"/>
              <a:chExt cx="717102" cy="405202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9992787" y="3649212"/>
                <a:ext cx="717102" cy="405202"/>
              </a:xfrm>
              <a:prstGeom prst="rect">
                <a:avLst/>
              </a:prstGeom>
            </p:spPr>
          </p:pic>
        </p:grpSp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73565" y="3505875"/>
              <a:ext cx="842282" cy="401320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0220861" y="5661051"/>
            <a:ext cx="3182418" cy="201584"/>
            <a:chOff x="10220861" y="5661051"/>
            <a:chExt cx="3182418" cy="201584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10220861" y="5661051"/>
              <a:ext cx="3182418" cy="201584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9891995" y="5911566"/>
            <a:ext cx="717102" cy="405202"/>
            <a:chOff x="9891995" y="5911566"/>
            <a:chExt cx="717102" cy="405202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5400000">
              <a:off x="9891995" y="5911566"/>
              <a:ext cx="717102" cy="405202"/>
            </a:xfrm>
            <a:prstGeom prst="rect">
              <a:avLst/>
            </a:prstGeom>
          </p:spPr>
        </p:pic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572773" y="5768229"/>
            <a:ext cx="842282" cy="401320"/>
          </a:xfrm>
          <a:prstGeom prst="rect">
            <a:avLst/>
          </a:prstGeom>
        </p:spPr>
      </p:pic>
      <p:pic>
        <p:nvPicPr>
          <p:cNvPr id="161" name="Object 16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587230" y="6478752"/>
            <a:ext cx="351863" cy="499987"/>
          </a:xfrm>
          <a:prstGeom prst="rect">
            <a:avLst/>
          </a:prstGeom>
        </p:spPr>
      </p:pic>
      <p:pic>
        <p:nvPicPr>
          <p:cNvPr id="162" name="Object 16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00322" y="5365741"/>
            <a:ext cx="842282" cy="401330"/>
          </a:xfrm>
          <a:prstGeom prst="rect">
            <a:avLst/>
          </a:prstGeom>
        </p:spPr>
      </p:pic>
      <p:pic>
        <p:nvPicPr>
          <p:cNvPr id="163" name="Object 16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315144" y="5672401"/>
            <a:ext cx="1530635" cy="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2371" y="5066667"/>
            <a:ext cx="619048" cy="2337395"/>
            <a:chOff x="5392371" y="5066667"/>
            <a:chExt cx="619048" cy="2337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72287" y="4786750"/>
              <a:ext cx="59215" cy="619048"/>
              <a:chOff x="5672287" y="4786750"/>
              <a:chExt cx="59215" cy="6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672287" y="7064930"/>
              <a:ext cx="59215" cy="619048"/>
              <a:chOff x="5672287" y="7064930"/>
              <a:chExt cx="59215" cy="6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7064930"/>
                <a:ext cx="59215" cy="6190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274296" y="5066667"/>
            <a:ext cx="621515" cy="2337395"/>
            <a:chOff x="12274296" y="5066667"/>
            <a:chExt cx="621515" cy="23373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56679" y="4786750"/>
              <a:ext cx="59215" cy="619048"/>
              <a:chOff x="12556679" y="4786750"/>
              <a:chExt cx="59215" cy="6190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6679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54212" y="7064930"/>
              <a:ext cx="59215" cy="619048"/>
              <a:chOff x="12554212" y="7064930"/>
              <a:chExt cx="59215" cy="6190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4212" y="7064930"/>
                <a:ext cx="59215" cy="619048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2535" y="1107945"/>
            <a:ext cx="6817745" cy="9138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6667" y="7276505"/>
            <a:ext cx="2984378" cy="7068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0953" y="6782658"/>
            <a:ext cx="990958" cy="4025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57144" y="4938125"/>
            <a:ext cx="3365492" cy="10381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60953" y="4444277"/>
            <a:ext cx="1719168" cy="4152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9525" y="7269220"/>
            <a:ext cx="3446235" cy="6788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1306" y="6782658"/>
            <a:ext cx="3062577" cy="4025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541" y="4930839"/>
            <a:ext cx="4573569" cy="6788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11306" y="4444277"/>
            <a:ext cx="3053063" cy="4025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71715" y="5560791"/>
            <a:ext cx="3161493" cy="12380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95285" y="4426244"/>
            <a:ext cx="1395820" cy="1395820"/>
            <a:chOff x="5795285" y="4426244"/>
            <a:chExt cx="1395820" cy="13958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5285" y="4426244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2525" y="10228212"/>
            <a:ext cx="1040064" cy="777976"/>
            <a:chOff x="10712525" y="10228212"/>
            <a:chExt cx="1040064" cy="7779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8911" y="10189917"/>
              <a:ext cx="1041883" cy="38495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61065" y="10452424"/>
              <a:ext cx="838583" cy="7453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46183" y="3414844"/>
            <a:ext cx="5420483" cy="956584"/>
            <a:chOff x="6446183" y="3414844"/>
            <a:chExt cx="5420483" cy="9565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46183" y="3414844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46183" y="5848766"/>
            <a:ext cx="59215" cy="869185"/>
            <a:chOff x="6446183" y="5848766"/>
            <a:chExt cx="59215" cy="8691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6183" y="5848766"/>
              <a:ext cx="59215" cy="8691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6183" y="8157194"/>
            <a:ext cx="5420483" cy="956584"/>
            <a:chOff x="6446183" y="8157194"/>
            <a:chExt cx="5420483" cy="9565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46183" y="8157194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07452" y="5825473"/>
            <a:ext cx="59215" cy="896723"/>
            <a:chOff x="11807452" y="5825473"/>
            <a:chExt cx="59215" cy="896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07452" y="5825473"/>
              <a:ext cx="59215" cy="8967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66534" y="6729872"/>
            <a:ext cx="1395820" cy="1395820"/>
            <a:chOff x="5766534" y="6729872"/>
            <a:chExt cx="1395820" cy="13958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6534" y="6729872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51940" y="4425222"/>
            <a:ext cx="1395820" cy="1395820"/>
            <a:chOff x="11151940" y="4425222"/>
            <a:chExt cx="1395820" cy="139582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1940" y="4425222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23189" y="6728850"/>
            <a:ext cx="1395820" cy="1395820"/>
            <a:chOff x="11123189" y="6728850"/>
            <a:chExt cx="1395820" cy="13958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23189" y="6728850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12779" y="4768638"/>
            <a:ext cx="535702" cy="700013"/>
            <a:chOff x="6212779" y="4768638"/>
            <a:chExt cx="535702" cy="7000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12779" y="4768638"/>
              <a:ext cx="535702" cy="7000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67040" y="4571635"/>
            <a:ext cx="971016" cy="971016"/>
            <a:chOff x="11367040" y="4571635"/>
            <a:chExt cx="971016" cy="9710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67040" y="4571635"/>
              <a:ext cx="971016" cy="9710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104209" y="7024436"/>
            <a:ext cx="752380" cy="734156"/>
            <a:chOff x="6104209" y="7024436"/>
            <a:chExt cx="752380" cy="73415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04209" y="7024436"/>
              <a:ext cx="752380" cy="73415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48251" y="7013216"/>
            <a:ext cx="784774" cy="784774"/>
            <a:chOff x="11448251" y="7013216"/>
            <a:chExt cx="784774" cy="78477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48251" y="7013216"/>
              <a:ext cx="784774" cy="78477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86600" y="1804675"/>
            <a:ext cx="4204661" cy="649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0215" y="1525596"/>
            <a:ext cx="9681072" cy="6916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79564"/>
            <a:ext cx="4748334" cy="898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8975" y="1641908"/>
            <a:ext cx="5650453" cy="1633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7172" y="5711172"/>
            <a:ext cx="8114206" cy="2631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7622" y="4554423"/>
            <a:ext cx="370471" cy="95505"/>
            <a:chOff x="8957622" y="4554423"/>
            <a:chExt cx="370471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500000">
              <a:off x="8957622" y="4554423"/>
              <a:ext cx="370471" cy="955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5497" y="3219208"/>
            <a:ext cx="7714945" cy="39277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4779" y="4761905"/>
            <a:ext cx="7089616" cy="452851"/>
            <a:chOff x="5354779" y="4761905"/>
            <a:chExt cx="7089616" cy="4528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779" y="4761905"/>
              <a:ext cx="7089616" cy="4528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5932" y="4612345"/>
            <a:ext cx="10003885" cy="825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4563" y="6164120"/>
            <a:ext cx="7285658" cy="31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272" y="1538733"/>
            <a:ext cx="4613481" cy="12388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9832" y="3876845"/>
            <a:ext cx="10865787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9832" y="4859545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9832" y="6824947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832" y="5842246"/>
            <a:ext cx="10865787" cy="14065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5645" y="1728736"/>
            <a:ext cx="1041269" cy="1073286"/>
            <a:chOff x="5905645" y="1728736"/>
            <a:chExt cx="1041269" cy="1073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5645" y="1728736"/>
              <a:ext cx="1041269" cy="1073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0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331472"/>
            <a:ext cx="9776215" cy="8467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9850" y="6579564"/>
            <a:ext cx="5693029" cy="812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72442" y="3377626"/>
            <a:ext cx="2796081" cy="2796081"/>
            <a:chOff x="14072442" y="3377626"/>
            <a:chExt cx="2796081" cy="2796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72442" y="3377626"/>
              <a:ext cx="2796081" cy="2796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1023" y="3377626"/>
            <a:ext cx="2796081" cy="2796081"/>
            <a:chOff x="10001023" y="3377626"/>
            <a:chExt cx="2796081" cy="2796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1023" y="3377626"/>
              <a:ext cx="2796081" cy="2796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4160" y="3377626"/>
            <a:ext cx="2796081" cy="2796081"/>
            <a:chOff x="5774160" y="3377626"/>
            <a:chExt cx="2796081" cy="2796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4160" y="3377626"/>
              <a:ext cx="2796081" cy="2796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7854" y="3377626"/>
            <a:ext cx="2796081" cy="2796081"/>
            <a:chOff x="1667854" y="3377626"/>
            <a:chExt cx="2796081" cy="27960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854" y="3377626"/>
              <a:ext cx="2796081" cy="27960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62535" y="1107945"/>
            <a:ext cx="8401963" cy="9034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3011" y="1884811"/>
            <a:ext cx="7380614" cy="5448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018" y="7359113"/>
            <a:ext cx="2708633" cy="12514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8515" y="6879096"/>
            <a:ext cx="2109063" cy="4461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16827" y="7357208"/>
            <a:ext cx="2866662" cy="13105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2325" y="6877191"/>
            <a:ext cx="2109063" cy="4461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6827" y="7357208"/>
            <a:ext cx="2795909" cy="12610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2287" y="6877191"/>
            <a:ext cx="2108825" cy="4394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00637" y="7355304"/>
            <a:ext cx="2796024" cy="12661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76096" y="6875287"/>
            <a:ext cx="2785539" cy="4557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81699" y="9136886"/>
            <a:ext cx="1560969" cy="338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422808" cy="69148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4612" y="6579564"/>
            <a:ext cx="5109172" cy="812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86934"/>
            <a:ext cx="1810569" cy="338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9" y="1828211"/>
            <a:ext cx="2868107" cy="80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2642617"/>
            <a:ext cx="2676190" cy="95505"/>
            <a:chOff x="1895238" y="2642617"/>
            <a:chExt cx="2676190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642617"/>
              <a:ext cx="2676190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7487" y="3943353"/>
            <a:ext cx="2756291" cy="5440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8991" y="5029001"/>
            <a:ext cx="9531797" cy="1599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6057" y="6917841"/>
            <a:ext cx="9849504" cy="95505"/>
            <a:chOff x="4526057" y="6917841"/>
            <a:chExt cx="9849504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526057" y="6917841"/>
              <a:ext cx="9849504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052" y="6252598"/>
            <a:ext cx="178021" cy="158138"/>
            <a:chOff x="9437052" y="6252598"/>
            <a:chExt cx="178021" cy="1581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7052" y="6252598"/>
              <a:ext cx="178021" cy="1581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0339" y="6243074"/>
            <a:ext cx="178021" cy="158138"/>
            <a:chOff x="6160339" y="6243074"/>
            <a:chExt cx="178021" cy="1581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0339" y="6243074"/>
              <a:ext cx="178021" cy="1581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86934"/>
            <a:ext cx="1845559" cy="338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9" y="1780592"/>
            <a:ext cx="2132897" cy="80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2642617"/>
            <a:ext cx="1899910" cy="95505"/>
            <a:chOff x="1895238" y="2642617"/>
            <a:chExt cx="1899910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642617"/>
              <a:ext cx="1899910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0344" y="3790973"/>
            <a:ext cx="4295967" cy="5440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8512" y="4799649"/>
            <a:ext cx="9703416" cy="20338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6057" y="6994031"/>
            <a:ext cx="9849504" cy="95505"/>
            <a:chOff x="4526057" y="6994031"/>
            <a:chExt cx="9849504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526057" y="6994031"/>
              <a:ext cx="9849504" cy="955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86934"/>
            <a:ext cx="1845893" cy="338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9" y="1780592"/>
            <a:ext cx="2113849" cy="8219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2642617"/>
            <a:ext cx="1899910" cy="95505"/>
            <a:chOff x="1895238" y="2642617"/>
            <a:chExt cx="1899910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642617"/>
              <a:ext cx="1899910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0772" y="8532814"/>
            <a:ext cx="9849504" cy="95505"/>
            <a:chOff x="4560772" y="8532814"/>
            <a:chExt cx="9849504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60772" y="8532814"/>
              <a:ext cx="9849504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0419" y="2586181"/>
            <a:ext cx="9643867" cy="5707281"/>
            <a:chOff x="4670419" y="2586181"/>
            <a:chExt cx="9643867" cy="57072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70419" y="2995240"/>
              <a:ext cx="9639710" cy="5298222"/>
              <a:chOff x="4670419" y="2995240"/>
              <a:chExt cx="9639710" cy="52982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70419" y="2995240"/>
                <a:ext cx="9639710" cy="529822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3621" y="4854030"/>
              <a:ext cx="1840824" cy="55194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695375" y="3761638"/>
              <a:ext cx="9618911" cy="95505"/>
              <a:chOff x="4695375" y="3761638"/>
              <a:chExt cx="9618911" cy="955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4695375" y="3761638"/>
                <a:ext cx="9618911" cy="955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09335" y="2586181"/>
              <a:ext cx="7857923" cy="911927"/>
              <a:chOff x="5409335" y="2586181"/>
              <a:chExt cx="7857923" cy="91192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5182385" y="2813130"/>
                <a:ext cx="824468" cy="370569"/>
                <a:chOff x="5182385" y="2813130"/>
                <a:chExt cx="824468" cy="37056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5182385" y="2813130"/>
                  <a:ext cx="824468" cy="37056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708922" y="2831947"/>
                <a:ext cx="768992" cy="345635"/>
                <a:chOff x="5708922" y="2831947"/>
                <a:chExt cx="768992" cy="34563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5708922" y="2831947"/>
                  <a:ext cx="768992" cy="34563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163968" y="2878729"/>
                <a:ext cx="824468" cy="370569"/>
                <a:chOff x="12163968" y="2878729"/>
                <a:chExt cx="824468" cy="37056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12163968" y="2878729"/>
                  <a:ext cx="824468" cy="37056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2647255" y="2878106"/>
                <a:ext cx="855491" cy="384513"/>
                <a:chOff x="12647255" y="2878106"/>
                <a:chExt cx="855491" cy="38451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12647255" y="2878106"/>
                  <a:ext cx="855491" cy="38451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426652" y="2658158"/>
                <a:ext cx="334204" cy="693213"/>
                <a:chOff x="5426652" y="2658158"/>
                <a:chExt cx="334204" cy="69321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426652" y="2658158"/>
                  <a:ext cx="334204" cy="69321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929509" y="2675300"/>
                <a:ext cx="334204" cy="693213"/>
                <a:chOff x="5929509" y="2675300"/>
                <a:chExt cx="334204" cy="693213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929509" y="2675300"/>
                  <a:ext cx="334204" cy="69321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2408060" y="2709418"/>
                <a:ext cx="334204" cy="693213"/>
                <a:chOff x="12408060" y="2709418"/>
                <a:chExt cx="334204" cy="693213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408060" y="2709418"/>
                  <a:ext cx="334204" cy="69321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2910917" y="2755132"/>
                <a:ext cx="334204" cy="693213"/>
                <a:chOff x="12910917" y="2755132"/>
                <a:chExt cx="334204" cy="69321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910917" y="2755132"/>
                  <a:ext cx="334204" cy="693213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5095" y="4302736"/>
              <a:ext cx="902520" cy="49157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2002" y="4321783"/>
              <a:ext cx="795339" cy="49157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5727" y="4293212"/>
              <a:ext cx="835558" cy="49157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53300" y="6041669"/>
              <a:ext cx="814539" cy="49157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85335" y="6041669"/>
              <a:ext cx="838720" cy="49157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28718" y="6705020"/>
              <a:ext cx="1517637" cy="53050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73334" y="6704435"/>
              <a:ext cx="2255958" cy="61142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65449" y="4854030"/>
              <a:ext cx="1665948" cy="54665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95657" y="4854030"/>
              <a:ext cx="2887462" cy="611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3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556484" cy="69148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4612" y="6579564"/>
            <a:ext cx="5918210" cy="903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6</cp:revision>
  <dcterms:created xsi:type="dcterms:W3CDTF">2022-06-13T11:40:38Z</dcterms:created>
  <dcterms:modified xsi:type="dcterms:W3CDTF">2022-06-16T02:25:06Z</dcterms:modified>
</cp:coreProperties>
</file>